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323" r:id="rId3"/>
    <p:sldId id="280" r:id="rId4"/>
    <p:sldId id="324" r:id="rId5"/>
    <p:sldId id="326" r:id="rId6"/>
    <p:sldId id="325" r:id="rId7"/>
    <p:sldId id="328" r:id="rId8"/>
    <p:sldId id="332" r:id="rId9"/>
    <p:sldId id="333" r:id="rId10"/>
    <p:sldId id="334" r:id="rId11"/>
    <p:sldId id="336" r:id="rId12"/>
    <p:sldId id="340" r:id="rId13"/>
    <p:sldId id="341" r:id="rId14"/>
    <p:sldId id="342" r:id="rId15"/>
    <p:sldId id="343" r:id="rId16"/>
    <p:sldId id="345" r:id="rId17"/>
    <p:sldId id="347" r:id="rId18"/>
    <p:sldId id="350" r:id="rId19"/>
    <p:sldId id="353" r:id="rId20"/>
    <p:sldId id="354" r:id="rId2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10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829FB-A965-4B0E-A90D-65C7AFE52B6E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033F83-2887-49C5-B1A7-3199552DE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20F2872-A692-457F-9123-BD165A2EB4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62000" y="5257800"/>
            <a:ext cx="7772400" cy="1362075"/>
          </a:xfrm>
        </p:spPr>
        <p:txBody>
          <a:bodyPr>
            <a:normAutofit fontScale="90000"/>
          </a:bodyPr>
          <a:lstStyle/>
          <a:p>
            <a:r>
              <a:rPr lang="kk-KZ" sz="24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b="0" dirty="0" smtClean="0"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Бужигитова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Айгуль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Темировна</a:t>
            </a:r>
            <a:endParaRPr lang="ru-RU" sz="24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71800" y="1676400"/>
            <a:ext cx="4648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Жизнь и творчество</a:t>
            </a:r>
          </a:p>
          <a:p>
            <a:pPr algn="ctr"/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Л.Н. Толстого</a:t>
            </a:r>
          </a:p>
          <a:p>
            <a:pPr algn="ctr"/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(1828-1910)</a:t>
            </a:r>
            <a:endParaRPr lang="ru-RU" sz="4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{FF9E46AD-451C-4B8F-BD71-9B821AA36379}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188913"/>
            <a:ext cx="4495799" cy="5715000"/>
          </a:xfrm>
          <a:prstGeom prst="rect">
            <a:avLst/>
          </a:prstGeom>
          <a:noFill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627313" y="6021388"/>
            <a:ext cx="38592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И.Н. Крамской. Л.Н. Толстой. 1873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BE894E3-CC78-40C6-9DE6-FA5A7ABD864A}" type="slidenum">
              <a:rPr lang="ru-RU" altLang="ru-RU" sz="1200">
                <a:solidFill>
                  <a:srgbClr val="898989"/>
                </a:solidFill>
              </a:rPr>
              <a:pPr eaLnBrk="1" hangingPunct="1"/>
              <a:t>3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pic>
        <p:nvPicPr>
          <p:cNvPr id="7" name="Picture 4" descr="таблица предк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5888"/>
            <a:ext cx="9144000" cy="66246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chemeClr val="tx2"/>
                </a:solidFill>
              </a:rPr>
              <a:t>РОДОСЛОВНАЯ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1295400"/>
            <a:ext cx="6248400" cy="5181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2800" dirty="0"/>
              <a:t>Предки принадлежали к старинному дворянскому роду.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Прапрадед – Пётр Андреевич Толстой – при Петре </a:t>
            </a:r>
            <a:r>
              <a:rPr lang="en-US" sz="2800" dirty="0"/>
              <a:t>I</a:t>
            </a:r>
            <a:r>
              <a:rPr lang="ru-RU" sz="2800" dirty="0"/>
              <a:t> был пожалован поместьями, при Петре </a:t>
            </a:r>
            <a:r>
              <a:rPr lang="en-US" sz="2800" dirty="0"/>
              <a:t>II</a:t>
            </a:r>
            <a:r>
              <a:rPr lang="ru-RU" sz="2800" dirty="0"/>
              <a:t> оказался в опале и закончил жизнь в Соловецком монастыре.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Дед – Илья Андреевич, служил офицером  в Преображенском полку. После женитьбы на дочери военного министра вышел в отставку, затем переехал в Казань, где служил губернатором до самой смерти.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8400" y="260350"/>
            <a:ext cx="4978400" cy="64087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/>
              <a:t>Н.С. Волконский позаботился о том, чтобы его единственная дочь получила прекрасное образование. Учителя и гувернантки обучали ее немецкому, английскому, итальянскому языкам и гуманитарным наукам, она с детства, как родным, владела французским. Точные науки преподавал ей отец. Мария Николаевна уделяла много времени занятиям музыкой, много читала. Ее дневники свидетельствуют о несомненном литературном таланте, что подтверждают и другие ее сочинения: стихи, повести, литературные переводы.</a:t>
            </a:r>
          </a:p>
          <a:p>
            <a:pPr>
              <a:lnSpc>
                <a:spcPct val="80000"/>
              </a:lnSpc>
            </a:pPr>
            <a:r>
              <a:rPr lang="ru-RU" sz="1800"/>
              <a:t>В 19 лет Мария Николаевна была представлена высшему свету Петербурга. Ко времени вступления в свет она стала девушкой рассудительной, живой и самостоятельной. Она не была красавицей, говорили, что самым замечательным в ее облике были выразительные, лучистые глаза. Портреты ее не сохранились, до нас дошло лишь одно ее изображение - силуэт в детском возрасте.</a:t>
            </a:r>
          </a:p>
        </p:txBody>
      </p:sp>
      <p:pic>
        <p:nvPicPr>
          <p:cNvPr id="51204" name="Picture 4" descr="ма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125538"/>
            <a:ext cx="3408363" cy="35274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{AC7E99EB-FB27-4BB1-B5AC-92E1DF11048F}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350"/>
            <a:ext cx="4572000" cy="5695950"/>
          </a:xfrm>
          <a:prstGeom prst="rect">
            <a:avLst/>
          </a:prstGeom>
          <a:noFill/>
        </p:spPr>
      </p:pic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4672013" y="765175"/>
            <a:ext cx="4364037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 </a:t>
            </a:r>
            <a:r>
              <a:rPr lang="ru-RU" sz="2400"/>
              <a:t>Отец – </a:t>
            </a:r>
          </a:p>
          <a:p>
            <a:r>
              <a:rPr lang="ru-RU" sz="2400"/>
              <a:t>Николай Ильич Толстой – </a:t>
            </a:r>
          </a:p>
          <a:p>
            <a:r>
              <a:rPr lang="ru-RU" sz="2400"/>
              <a:t>военный, участник войны 1812 года.</a:t>
            </a:r>
          </a:p>
          <a:p>
            <a:r>
              <a:rPr lang="ru-RU" sz="2400"/>
              <a:t>Женился на Марии Николаевне Волконской, </a:t>
            </a:r>
          </a:p>
          <a:p>
            <a:r>
              <a:rPr lang="ru-RU" sz="2400"/>
              <a:t>которую воспитывал отец </a:t>
            </a:r>
          </a:p>
          <a:p>
            <a:r>
              <a:rPr lang="ru-RU" sz="2400"/>
              <a:t>Николай Сергеевич Волконский –</a:t>
            </a:r>
          </a:p>
          <a:p>
            <a:r>
              <a:rPr lang="ru-RU" sz="2400"/>
              <a:t>человек строгих правил.</a:t>
            </a:r>
          </a:p>
          <a:p>
            <a:endParaRPr lang="ru-RU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{5AC884B5-A5DE-4304-9C93-B46F1BEE452C}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476250"/>
            <a:ext cx="6477000" cy="4213225"/>
          </a:xfrm>
          <a:prstGeom prst="rect">
            <a:avLst/>
          </a:prstGeom>
          <a:noFill/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981200" y="5013325"/>
            <a:ext cx="693419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dirty="0"/>
              <a:t>Родился Лев Николаевич Толстой 28 января в имении Ясная Поляна.</a:t>
            </a:r>
          </a:p>
          <a:p>
            <a:r>
              <a:rPr lang="ru-RU" dirty="0"/>
              <a:t>В семье было пятеро детей: Николай, Сергей, Дмитрий, Лев и Маша.</a:t>
            </a:r>
          </a:p>
          <a:p>
            <a:r>
              <a:rPr lang="ru-RU" dirty="0"/>
              <a:t>Рождение дочери стоило Марии Николаевне стоило жизни. </a:t>
            </a:r>
          </a:p>
          <a:p>
            <a:r>
              <a:rPr lang="ru-RU" dirty="0"/>
              <a:t>Лёве в то время было два года.</a:t>
            </a:r>
          </a:p>
          <a:p>
            <a:r>
              <a:rPr lang="ru-RU" dirty="0"/>
              <a:t> Воспитанием занималась тётя Татьяна Александровна Ергольская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Учёба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1295400"/>
            <a:ext cx="6477000" cy="4830763"/>
          </a:xfrm>
        </p:spPr>
        <p:txBody>
          <a:bodyPr>
            <a:normAutofit/>
          </a:bodyPr>
          <a:lstStyle/>
          <a:p>
            <a:r>
              <a:rPr lang="ru-RU" sz="2800" dirty="0"/>
              <a:t>После смерти отца, бабушки и тёти детей увезли в Казань под опеку Пелагеи Ильиничны Юшковой.</a:t>
            </a:r>
          </a:p>
          <a:p>
            <a:r>
              <a:rPr lang="ru-RU" sz="2800" dirty="0"/>
              <a:t>1844 – поступление в университет (1 год учится на отделении восточных языков, два года на юридическом факультете). </a:t>
            </a:r>
          </a:p>
          <a:p>
            <a:r>
              <a:rPr lang="ru-RU" sz="2800" dirty="0"/>
              <a:t>1847 -  бросает  университет. Но стал одним из самых образованных людей своего времени.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4" descr="imag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685801"/>
            <a:ext cx="6991350" cy="4249738"/>
          </a:xfrm>
          <a:prstGeom prst="rect">
            <a:avLst/>
          </a:prstGeom>
          <a:noFill/>
        </p:spPr>
      </p:pic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2743200" y="5249863"/>
            <a:ext cx="6019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2"/>
                </a:solidFill>
              </a:rPr>
              <a:t>Казанский университет того времени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>
                <a:solidFill>
                  <a:srgbClr val="FFFFFF"/>
                </a:solidFill>
              </a:rPr>
              <a:t>4 года исканий</a:t>
            </a:r>
            <a:br>
              <a:rPr lang="ru-RU" sz="4000">
                <a:solidFill>
                  <a:srgbClr val="FFFFFF"/>
                </a:solidFill>
              </a:rPr>
            </a:br>
            <a:endParaRPr lang="ru-RU" sz="4000">
              <a:solidFill>
                <a:srgbClr val="FFFFFF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6463" y="1600200"/>
            <a:ext cx="3970337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/>
              <a:t>Занимается хозяйственной деятельностью в Ясной Поляне;</a:t>
            </a:r>
          </a:p>
          <a:p>
            <a:pPr>
              <a:lnSpc>
                <a:spcPct val="90000"/>
              </a:lnSpc>
            </a:pPr>
            <a:r>
              <a:rPr lang="ru-RU" sz="2400"/>
              <a:t>Наслаждается светской жизнью;</a:t>
            </a:r>
          </a:p>
          <a:p>
            <a:pPr>
              <a:lnSpc>
                <a:spcPct val="90000"/>
              </a:lnSpc>
            </a:pPr>
            <a:r>
              <a:rPr lang="ru-RU" sz="2400"/>
              <a:t>Сдавал экзамен на степень кандидата права в Петербурге;</a:t>
            </a:r>
          </a:p>
          <a:p>
            <a:pPr>
              <a:lnSpc>
                <a:spcPct val="90000"/>
              </a:lnSpc>
            </a:pPr>
            <a:r>
              <a:rPr lang="ru-RU" sz="2400"/>
              <a:t>Служил в канцелярии Тульского депутатского собрания.</a:t>
            </a:r>
          </a:p>
        </p:txBody>
      </p:sp>
      <p:pic>
        <p:nvPicPr>
          <p:cNvPr id="22532" name="Picture 4" descr="{82B45C3D-047C-4CBE-9EE0-E1F2F69F49AC}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981075"/>
            <a:ext cx="4481512" cy="5162550"/>
          </a:xfrm>
          <a:prstGeom prst="rect">
            <a:avLst/>
          </a:prstGeom>
          <a:noFill/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827088" y="6308725"/>
            <a:ext cx="2543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Толстой Л.Н. 1849 год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Военная служба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000" dirty="0"/>
              <a:t>1851 – вместе с братом Николаем уехал на Кавказ в действующую армию. </a:t>
            </a:r>
          </a:p>
          <a:p>
            <a:pPr>
              <a:lnSpc>
                <a:spcPct val="90000"/>
              </a:lnSpc>
            </a:pPr>
            <a:r>
              <a:rPr lang="ru-RU" sz="2000" dirty="0"/>
              <a:t>Затем с началом русско-турецкой войны (1853-1856) переводится в Дунайскую армию. Защищал Севастополь. Домой вернулся в 1855 году с орденом Св. Анны «За храбрость» и медалью «За защиту Севастополя»</a:t>
            </a:r>
          </a:p>
        </p:txBody>
      </p:sp>
      <p:pic>
        <p:nvPicPr>
          <p:cNvPr id="27655" name="Picture 7" descr="{A7D55A7E-D2F9-4CA7-9E75-BE6455D03F28}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90550" y="1600200"/>
            <a:ext cx="3771900" cy="4525963"/>
          </a:xfrm>
          <a:noFill/>
          <a:ln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>
                <a:solidFill>
                  <a:schemeClr val="tx2"/>
                </a:solidFill>
              </a:rPr>
              <a:t>Литературная деятельность 1 половины 50-х годов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На Кавказе написал повесть «Детство», которую отправил в «Современник».</a:t>
            </a:r>
          </a:p>
          <a:p>
            <a:pPr>
              <a:lnSpc>
                <a:spcPct val="90000"/>
              </a:lnSpc>
            </a:pPr>
            <a:r>
              <a:rPr lang="ru-RU" sz="2800"/>
              <a:t>1855 год рассказы:</a:t>
            </a:r>
          </a:p>
          <a:p>
            <a:pPr>
              <a:lnSpc>
                <a:spcPct val="90000"/>
              </a:lnSpc>
            </a:pPr>
            <a:r>
              <a:rPr lang="ru-RU" sz="2800"/>
              <a:t>«Севастополь в декабре месяце»</a:t>
            </a:r>
          </a:p>
          <a:p>
            <a:pPr>
              <a:lnSpc>
                <a:spcPct val="90000"/>
              </a:lnSpc>
            </a:pPr>
            <a:r>
              <a:rPr lang="ru-RU" sz="2800"/>
              <a:t>Севастополь в мае»</a:t>
            </a:r>
          </a:p>
          <a:p>
            <a:pPr>
              <a:lnSpc>
                <a:spcPct val="90000"/>
              </a:lnSpc>
            </a:pPr>
            <a:r>
              <a:rPr lang="ru-RU" sz="2800"/>
              <a:t>Севастополь в августе 1855 года»</a:t>
            </a:r>
          </a:p>
        </p:txBody>
      </p:sp>
      <p:pic>
        <p:nvPicPr>
          <p:cNvPr id="36871" name="Picture 7" descr="{E950667F-785E-4276-877E-08CA55A67AC6}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1628775"/>
            <a:ext cx="4038600" cy="3671888"/>
          </a:xfrm>
          <a:noFill/>
          <a:ln/>
        </p:spPr>
      </p:pic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1042988" y="5661025"/>
            <a:ext cx="3121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Толстой в «Современнике»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Педагогическая деятельность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24200" y="1600200"/>
            <a:ext cx="5562600" cy="4525963"/>
          </a:xfrm>
        </p:spPr>
        <p:txBody>
          <a:bodyPr/>
          <a:lstStyle/>
          <a:p>
            <a:r>
              <a:rPr lang="ru-RU" dirty="0"/>
              <a:t>1859- открывает школу для крестьянских детей </a:t>
            </a:r>
          </a:p>
          <a:p>
            <a:r>
              <a:rPr lang="ru-RU" dirty="0"/>
              <a:t>1872 – «Азбука».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>
                <a:solidFill>
                  <a:schemeClr val="tx2"/>
                </a:solidFill>
              </a:rPr>
              <a:t>Литературная деятельность </a:t>
            </a:r>
            <a:br>
              <a:rPr lang="ru-RU" sz="4000" dirty="0">
                <a:solidFill>
                  <a:schemeClr val="tx2"/>
                </a:solidFill>
              </a:rPr>
            </a:br>
            <a:r>
              <a:rPr lang="ru-RU" sz="4000" dirty="0">
                <a:solidFill>
                  <a:schemeClr val="tx2"/>
                </a:solidFill>
              </a:rPr>
              <a:t>60-70-х годов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0" y="1600200"/>
            <a:ext cx="60198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2800" dirty="0"/>
              <a:t>1863-1869 – «Война и мир».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1873-1877 – «Анна Каренина».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1882 – «Исповедь»: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 </a:t>
            </a:r>
            <a:r>
              <a:rPr lang="ru-RU" sz="2800" i="1" dirty="0"/>
              <a:t>«Со мной случился переворот, который давно готовился во мне. Со мной случилось то, что жизнь нашего круга – богатых, учёных- не только опротивела мне, но и потеряла всякий смысл. Я отрёкся от жизни нашего круга, признав, что это не есть жизнь».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56100" y="549275"/>
            <a:ext cx="4248150" cy="57594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/>
              <a:t>Толстой излагает своё понимание христианского вероучения. В частности, он писал, что смысл истинного христианства восходит к Нагорной проповеди, и её главной заповеди «непротивление злу насилием».</a:t>
            </a:r>
          </a:p>
          <a:p>
            <a:pPr>
              <a:lnSpc>
                <a:spcPct val="80000"/>
              </a:lnSpc>
            </a:pPr>
            <a:r>
              <a:rPr lang="ru-RU" sz="2000"/>
              <a:t>Идею бессмертия следует понимать как вечную признательность живых за оказанные им благодеяния.</a:t>
            </a:r>
          </a:p>
          <a:p>
            <a:pPr>
              <a:lnSpc>
                <a:spcPct val="80000"/>
              </a:lnSpc>
            </a:pPr>
            <a:r>
              <a:rPr lang="ru-RU" sz="2000"/>
              <a:t>Царство Божие на земле заключается в «мире всех людей между собой».</a:t>
            </a:r>
          </a:p>
          <a:p>
            <a:pPr>
              <a:lnSpc>
                <a:spcPct val="80000"/>
              </a:lnSpc>
            </a:pPr>
            <a:r>
              <a:rPr lang="ru-RU" sz="2000"/>
              <a:t>«Опрощение».</a:t>
            </a:r>
          </a:p>
        </p:txBody>
      </p:sp>
      <p:pic>
        <p:nvPicPr>
          <p:cNvPr id="46085" name="Picture 5" descr="tolsto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60350"/>
            <a:ext cx="3795713" cy="59499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/>
              <a:t>Литературная деятельность</a:t>
            </a:r>
            <a:br>
              <a:rPr lang="ru-RU" sz="4000"/>
            </a:br>
            <a:r>
              <a:rPr lang="ru-RU" sz="4000"/>
              <a:t>1880-1900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Пишет для «Игнатов и их детей»;</a:t>
            </a:r>
          </a:p>
          <a:p>
            <a:r>
              <a:rPr lang="ru-RU"/>
              <a:t>В повествовании появляется экспрессия вместо прежнего пространного повествования;</a:t>
            </a:r>
          </a:p>
          <a:p>
            <a:r>
              <a:rPr lang="ru-RU"/>
              <a:t>«Воскресение»</a:t>
            </a:r>
          </a:p>
          <a:p>
            <a:r>
              <a:rPr lang="ru-RU"/>
              <a:t>«Хаджи-Мурат»</a:t>
            </a:r>
          </a:p>
          <a:p>
            <a:r>
              <a:rPr lang="ru-RU"/>
              <a:t>«После бала»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Семейная жизнь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27538" y="1600200"/>
            <a:ext cx="4259262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1862 году женился на дочери московского врача Софье Андреевне Берс. Переехали в Ясную Поляну.</a:t>
            </a:r>
          </a:p>
          <a:p>
            <a:pPr>
              <a:lnSpc>
                <a:spcPct val="90000"/>
              </a:lnSpc>
            </a:pPr>
            <a:r>
              <a:rPr lang="ru-RU" sz="2800"/>
              <a:t>Из 13 детей осталось 7. Две утраты - сына Ванечки (1895) и дочери Маши (1906)</a:t>
            </a:r>
          </a:p>
          <a:p>
            <a:pPr>
              <a:lnSpc>
                <a:spcPct val="90000"/>
              </a:lnSpc>
            </a:pPr>
            <a:r>
              <a:rPr lang="ru-RU" sz="2800"/>
              <a:t>Отношения сложные .</a:t>
            </a:r>
          </a:p>
        </p:txBody>
      </p:sp>
      <p:pic>
        <p:nvPicPr>
          <p:cNvPr id="48132" name="Picture 4" descr="080813221948a33167ec111"/>
          <p:cNvPicPr>
            <a:picLocks noChangeAspect="1" noChangeArrowheads="1"/>
          </p:cNvPicPr>
          <p:nvPr/>
        </p:nvPicPr>
        <p:blipFill>
          <a:blip r:embed="rId2" cstate="print"/>
          <a:srcRect b="7655"/>
          <a:stretch>
            <a:fillRect/>
          </a:stretch>
        </p:blipFill>
        <p:spPr bwMode="auto">
          <a:xfrm>
            <a:off x="755650" y="1628775"/>
            <a:ext cx="2857500" cy="38877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{AAEC4B2C-3945-44E8-9C65-250BBAA40E2F}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15888"/>
            <a:ext cx="7993062" cy="5743575"/>
          </a:xfrm>
          <a:prstGeom prst="rect">
            <a:avLst/>
          </a:prstGeom>
          <a:noFill/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63575" y="5897563"/>
            <a:ext cx="7573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/>
              <a:t>Семья Толстого: Михаил, Лев Николаевич, Ванечка, Лев, Александр,</a:t>
            </a:r>
          </a:p>
          <a:p>
            <a:pPr algn="ctr"/>
            <a:r>
              <a:rPr lang="ru-RU"/>
              <a:t>Андрей, Татьяна, Софья Андреевна, Мария. Фото 1892 года.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Последний путь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0" y="1600200"/>
            <a:ext cx="6096000" cy="4525963"/>
          </a:xfrm>
        </p:spPr>
        <p:txBody>
          <a:bodyPr/>
          <a:lstStyle/>
          <a:p>
            <a:r>
              <a:rPr lang="ru-RU" dirty="0"/>
              <a:t>В ночь с 27 на 28 октября 82-летний Толстой ушёл из дома. </a:t>
            </a:r>
          </a:p>
          <a:p>
            <a:r>
              <a:rPr lang="ru-RU" dirty="0"/>
              <a:t>Отправился на юг. </a:t>
            </a:r>
          </a:p>
          <a:p>
            <a:r>
              <a:rPr lang="ru-RU" dirty="0"/>
              <a:t>В пути он заболел.  </a:t>
            </a:r>
          </a:p>
          <a:p>
            <a:r>
              <a:rPr lang="ru-RU" dirty="0"/>
              <a:t>Сошёл на станции </a:t>
            </a:r>
            <a:r>
              <a:rPr lang="ru-RU" dirty="0" err="1"/>
              <a:t>Астапово</a:t>
            </a:r>
            <a:r>
              <a:rPr lang="ru-RU" dirty="0"/>
              <a:t> . </a:t>
            </a:r>
          </a:p>
          <a:p>
            <a:r>
              <a:rPr lang="ru-RU" dirty="0"/>
              <a:t>7 ноября умер от воспаления лёгких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4" descr="1221131444_12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88913"/>
            <a:ext cx="2417762" cy="3529012"/>
          </a:xfrm>
          <a:prstGeom prst="rect">
            <a:avLst/>
          </a:prstGeom>
          <a:noFill/>
        </p:spPr>
      </p:pic>
      <p:pic>
        <p:nvPicPr>
          <p:cNvPr id="56325" name="Picture 5" descr="im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188913"/>
            <a:ext cx="2360613" cy="3468687"/>
          </a:xfrm>
          <a:prstGeom prst="rect">
            <a:avLst/>
          </a:prstGeom>
          <a:noFill/>
        </p:spPr>
      </p:pic>
      <p:pic>
        <p:nvPicPr>
          <p:cNvPr id="56326" name="Picture 6" descr="levtolstoy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975" y="3429000"/>
            <a:ext cx="4178300" cy="313531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773</Words>
  <Application>Microsoft Office PowerPoint</Application>
  <PresentationFormat>Экран (4:3)</PresentationFormat>
  <Paragraphs>75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Office Theme</vt:lpstr>
      <vt:lpstr>   Учитель - Бужигитова Айгуль Темировна</vt:lpstr>
      <vt:lpstr>Слайд 2</vt:lpstr>
      <vt:lpstr>Слайд 3</vt:lpstr>
      <vt:lpstr>РОДОСЛОВНАЯ</vt:lpstr>
      <vt:lpstr>Слайд 5</vt:lpstr>
      <vt:lpstr>Слайд 6</vt:lpstr>
      <vt:lpstr>Слайд 7</vt:lpstr>
      <vt:lpstr>Учёба</vt:lpstr>
      <vt:lpstr>Слайд 9</vt:lpstr>
      <vt:lpstr>4 года исканий </vt:lpstr>
      <vt:lpstr>Военная служба</vt:lpstr>
      <vt:lpstr>Литературная деятельность 1 половины 50-х годов</vt:lpstr>
      <vt:lpstr>Педагогическая деятельность</vt:lpstr>
      <vt:lpstr>Литературная деятельность  60-70-х годов</vt:lpstr>
      <vt:lpstr>Слайд 15</vt:lpstr>
      <vt:lpstr>Литературная деятельность 1880-1900</vt:lpstr>
      <vt:lpstr>Семейная жизнь</vt:lpstr>
      <vt:lpstr>Слайд 18</vt:lpstr>
      <vt:lpstr>Последний путь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 использовании шаблона ссылка на Pedsovet.su обязательна</dc:title>
  <dc:creator>Катенок</dc:creator>
  <cp:lastModifiedBy>1</cp:lastModifiedBy>
  <cp:revision>15</cp:revision>
  <dcterms:created xsi:type="dcterms:W3CDTF">2013-10-20T14:43:13Z</dcterms:created>
  <dcterms:modified xsi:type="dcterms:W3CDTF">2017-02-08T23:01:19Z</dcterms:modified>
</cp:coreProperties>
</file>